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60" r:id="rId1"/>
  </p:sldMasterIdLst>
  <p:notesMasterIdLst>
    <p:notesMasterId r:id="rId3"/>
  </p:notesMasterIdLst>
  <p:handoutMasterIdLst>
    <p:handoutMasterId r:id="rId4"/>
  </p:handoutMasterIdLst>
  <p:sldIdLst>
    <p:sldId id="268" r:id="rId2"/>
  </p:sldIdLst>
  <p:sldSz cx="30275213" cy="42803763"/>
  <p:notesSz cx="6858000" cy="9144000"/>
  <p:defaultTextStyle>
    <a:defPPr rtl="0">
      <a:defRPr lang="zh-TW"/>
    </a:defPPr>
    <a:lvl1pPr marL="0" algn="l" defTabSz="3508370" rtl="0" eaLnBrk="1" latinLnBrk="0" hangingPunct="1">
      <a:defRPr sz="6906" kern="1200">
        <a:solidFill>
          <a:schemeClr val="tx1"/>
        </a:solidFill>
        <a:latin typeface="+mn-lt"/>
        <a:ea typeface="+mn-ea"/>
        <a:cs typeface="+mn-cs"/>
      </a:defRPr>
    </a:lvl1pPr>
    <a:lvl2pPr marL="1754185" algn="l" defTabSz="3508370" rtl="0" eaLnBrk="1" latinLnBrk="0" hangingPunct="1">
      <a:defRPr sz="6906" kern="1200">
        <a:solidFill>
          <a:schemeClr val="tx1"/>
        </a:solidFill>
        <a:latin typeface="+mn-lt"/>
        <a:ea typeface="+mn-ea"/>
        <a:cs typeface="+mn-cs"/>
      </a:defRPr>
    </a:lvl2pPr>
    <a:lvl3pPr marL="3508370" algn="l" defTabSz="3508370" rtl="0" eaLnBrk="1" latinLnBrk="0" hangingPunct="1">
      <a:defRPr sz="6906" kern="1200">
        <a:solidFill>
          <a:schemeClr val="tx1"/>
        </a:solidFill>
        <a:latin typeface="+mn-lt"/>
        <a:ea typeface="+mn-ea"/>
        <a:cs typeface="+mn-cs"/>
      </a:defRPr>
    </a:lvl3pPr>
    <a:lvl4pPr marL="5262555" algn="l" defTabSz="3508370" rtl="0" eaLnBrk="1" latinLnBrk="0" hangingPunct="1">
      <a:defRPr sz="6906" kern="1200">
        <a:solidFill>
          <a:schemeClr val="tx1"/>
        </a:solidFill>
        <a:latin typeface="+mn-lt"/>
        <a:ea typeface="+mn-ea"/>
        <a:cs typeface="+mn-cs"/>
      </a:defRPr>
    </a:lvl4pPr>
    <a:lvl5pPr marL="7016740" algn="l" defTabSz="3508370" rtl="0" eaLnBrk="1" latinLnBrk="0" hangingPunct="1">
      <a:defRPr sz="6906" kern="1200">
        <a:solidFill>
          <a:schemeClr val="tx1"/>
        </a:solidFill>
        <a:latin typeface="+mn-lt"/>
        <a:ea typeface="+mn-ea"/>
        <a:cs typeface="+mn-cs"/>
      </a:defRPr>
    </a:lvl5pPr>
    <a:lvl6pPr marL="8770925" algn="l" defTabSz="3508370" rtl="0" eaLnBrk="1" latinLnBrk="0" hangingPunct="1">
      <a:defRPr sz="6906" kern="1200">
        <a:solidFill>
          <a:schemeClr val="tx1"/>
        </a:solidFill>
        <a:latin typeface="+mn-lt"/>
        <a:ea typeface="+mn-ea"/>
        <a:cs typeface="+mn-cs"/>
      </a:defRPr>
    </a:lvl6pPr>
    <a:lvl7pPr marL="10525110" algn="l" defTabSz="3508370" rtl="0" eaLnBrk="1" latinLnBrk="0" hangingPunct="1">
      <a:defRPr sz="6906" kern="1200">
        <a:solidFill>
          <a:schemeClr val="tx1"/>
        </a:solidFill>
        <a:latin typeface="+mn-lt"/>
        <a:ea typeface="+mn-ea"/>
        <a:cs typeface="+mn-cs"/>
      </a:defRPr>
    </a:lvl7pPr>
    <a:lvl8pPr marL="12279295" algn="l" defTabSz="3508370" rtl="0" eaLnBrk="1" latinLnBrk="0" hangingPunct="1">
      <a:defRPr sz="6906" kern="1200">
        <a:solidFill>
          <a:schemeClr val="tx1"/>
        </a:solidFill>
        <a:latin typeface="+mn-lt"/>
        <a:ea typeface="+mn-ea"/>
        <a:cs typeface="+mn-cs"/>
      </a:defRPr>
    </a:lvl8pPr>
    <a:lvl9pPr marL="14033480" algn="l" defTabSz="3508370" rtl="0" eaLnBrk="1" latinLnBrk="0" hangingPunct="1">
      <a:defRPr sz="69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2" userDrawn="1">
          <p15:clr>
            <a:srgbClr val="A4A3A4"/>
          </p15:clr>
        </p15:guide>
        <p15:guide id="2" orient="horz" pos="2397" userDrawn="1">
          <p15:clr>
            <a:srgbClr val="A4A3A4"/>
          </p15:clr>
        </p15:guide>
        <p15:guide id="3" orient="horz" pos="23668" userDrawn="1">
          <p15:clr>
            <a:srgbClr val="A4A3A4"/>
          </p15:clr>
        </p15:guide>
        <p15:guide id="4" pos="2382" userDrawn="1">
          <p15:clr>
            <a:srgbClr val="A4A3A4"/>
          </p15:clr>
        </p15:guide>
        <p15:guide id="5" pos="1668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8A31"/>
    <a:srgbClr val="FFFFFF"/>
    <a:srgbClr val="2A42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3" d="100"/>
          <a:sy n="13" d="100"/>
        </p:scale>
        <p:origin x="1104" y="115"/>
      </p:cViewPr>
      <p:guideLst>
        <p:guide orient="horz" pos="13482"/>
        <p:guide orient="horz" pos="2397"/>
        <p:guide orient="horz" pos="23668"/>
        <p:guide pos="2382"/>
        <p:guide pos="1668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88" d="100"/>
          <a:sy n="88" d="100"/>
        </p:scale>
        <p:origin x="3798" y="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日期預留位置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C0A38A8-AB75-4E47-BEAB-25273AC04E83}" type="datetime1">
              <a:rPr lang="zh-TW" altLang="en-US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2019/9/17</a:t>
            </a:fld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4886E15-F82A-4596-A46C-375C6D3981E1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‹#›</a:t>
            </a:fld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683081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B0A587AB-C785-4ECC-B9BB-3D529D1F06DC}" type="datetime1">
              <a:rPr lang="zh-TW" altLang="en-US" noProof="0" smtClean="0"/>
              <a:t>2019/9/17</a:t>
            </a:fld>
            <a:endParaRPr lang="zh-TW" altLang="en-US" noProof="0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685800"/>
            <a:ext cx="2425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noProof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BF105DB2-FD3E-441D-8B7E-7AE83ECE27B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28947205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3508370" rtl="0" eaLnBrk="1" latinLnBrk="0" hangingPunct="1">
      <a:defRPr sz="4604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1pPr>
    <a:lvl2pPr marL="1754185" algn="l" defTabSz="3508370" rtl="0" eaLnBrk="1" latinLnBrk="0" hangingPunct="1">
      <a:defRPr sz="4604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2pPr>
    <a:lvl3pPr marL="3508370" algn="l" defTabSz="3508370" rtl="0" eaLnBrk="1" latinLnBrk="0" hangingPunct="1">
      <a:defRPr sz="4604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3pPr>
    <a:lvl4pPr marL="5262555" algn="l" defTabSz="3508370" rtl="0" eaLnBrk="1" latinLnBrk="0" hangingPunct="1">
      <a:defRPr sz="4604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4pPr>
    <a:lvl5pPr marL="7016740" algn="l" defTabSz="3508370" rtl="0" eaLnBrk="1" latinLnBrk="0" hangingPunct="1">
      <a:defRPr sz="4604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5pPr>
    <a:lvl6pPr marL="8770925" algn="l" defTabSz="3508370" rtl="0" eaLnBrk="1" latinLnBrk="0" hangingPunct="1">
      <a:defRPr sz="4604" kern="1200">
        <a:solidFill>
          <a:schemeClr val="tx1"/>
        </a:solidFill>
        <a:latin typeface="+mn-lt"/>
        <a:ea typeface="+mn-ea"/>
        <a:cs typeface="+mn-cs"/>
      </a:defRPr>
    </a:lvl6pPr>
    <a:lvl7pPr marL="10525110" algn="l" defTabSz="3508370" rtl="0" eaLnBrk="1" latinLnBrk="0" hangingPunct="1">
      <a:defRPr sz="4604" kern="1200">
        <a:solidFill>
          <a:schemeClr val="tx1"/>
        </a:solidFill>
        <a:latin typeface="+mn-lt"/>
        <a:ea typeface="+mn-ea"/>
        <a:cs typeface="+mn-cs"/>
      </a:defRPr>
    </a:lvl7pPr>
    <a:lvl8pPr marL="12279295" algn="l" defTabSz="3508370" rtl="0" eaLnBrk="1" latinLnBrk="0" hangingPunct="1">
      <a:defRPr sz="4604" kern="1200">
        <a:solidFill>
          <a:schemeClr val="tx1"/>
        </a:solidFill>
        <a:latin typeface="+mn-lt"/>
        <a:ea typeface="+mn-ea"/>
        <a:cs typeface="+mn-cs"/>
      </a:defRPr>
    </a:lvl8pPr>
    <a:lvl9pPr marL="14033480" algn="l" defTabSz="3508370" rtl="0" eaLnBrk="1" latinLnBrk="0" hangingPunct="1">
      <a:defRPr sz="4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>
          <a:xfrm>
            <a:off x="2216150" y="685800"/>
            <a:ext cx="2425700" cy="3429000"/>
          </a:xfrm>
        </p:spPr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F105DB2-FD3E-441D-8B7E-7AE83ECE27B3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1</a:t>
            </a:fld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85276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270641" y="13296919"/>
            <a:ext cx="25733931" cy="9175066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541282" y="24255466"/>
            <a:ext cx="21192649" cy="109387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87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74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6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49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36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23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10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698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771DD-A38A-4481-A79C-730E5B1B5857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75478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AE2E-A8ED-46AC-BF15-D2D75BD090F4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182301917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91533" y="27505390"/>
            <a:ext cx="25733931" cy="8501303"/>
          </a:xfrm>
        </p:spPr>
        <p:txBody>
          <a:bodyPr anchor="t"/>
          <a:lstStyle>
            <a:lvl1pPr algn="l">
              <a:defRPr sz="183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391533" y="18142064"/>
            <a:ext cx="25733931" cy="9363320"/>
          </a:xfrm>
        </p:spPr>
        <p:txBody>
          <a:bodyPr anchor="b"/>
          <a:lstStyle>
            <a:lvl1pPr marL="0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1pPr>
            <a:lvl2pPr marL="2087256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 marL="4174516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626177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8349028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10436284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2523545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4610801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6698057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B4595-0FA5-4FB1-A6D5-B04F3226EA92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407688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014332" y="62332983"/>
            <a:ext cx="44850417" cy="17631781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369341" y="62332983"/>
            <a:ext cx="44855671" cy="176317812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AE2E-A8ED-46AC-BF15-D2D75BD090F4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401849570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13761" y="1714135"/>
            <a:ext cx="27247692" cy="7133961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13761" y="9581308"/>
            <a:ext cx="13376810" cy="3993033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7256" indent="0">
              <a:buNone/>
              <a:defRPr sz="9100" b="1"/>
            </a:lvl2pPr>
            <a:lvl3pPr marL="4174516" indent="0">
              <a:buNone/>
              <a:defRPr sz="8200" b="1"/>
            </a:lvl3pPr>
            <a:lvl4pPr marL="6261772" indent="0">
              <a:buNone/>
              <a:defRPr sz="7300" b="1"/>
            </a:lvl4pPr>
            <a:lvl5pPr marL="8349028" indent="0">
              <a:buNone/>
              <a:defRPr sz="7300" b="1"/>
            </a:lvl5pPr>
            <a:lvl6pPr marL="10436284" indent="0">
              <a:buNone/>
              <a:defRPr sz="7300" b="1"/>
            </a:lvl6pPr>
            <a:lvl7pPr marL="12523545" indent="0">
              <a:buNone/>
              <a:defRPr sz="7300" b="1"/>
            </a:lvl7pPr>
            <a:lvl8pPr marL="14610801" indent="0">
              <a:buNone/>
              <a:defRPr sz="7300" b="1"/>
            </a:lvl8pPr>
            <a:lvl9pPr marL="16698057" indent="0">
              <a:buNone/>
              <a:defRPr sz="73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513761" y="13574342"/>
            <a:ext cx="13376810" cy="24661708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5379392" y="9581308"/>
            <a:ext cx="13382065" cy="3993033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7256" indent="0">
              <a:buNone/>
              <a:defRPr sz="9100" b="1"/>
            </a:lvl2pPr>
            <a:lvl3pPr marL="4174516" indent="0">
              <a:buNone/>
              <a:defRPr sz="8200" b="1"/>
            </a:lvl3pPr>
            <a:lvl4pPr marL="6261772" indent="0">
              <a:buNone/>
              <a:defRPr sz="7300" b="1"/>
            </a:lvl4pPr>
            <a:lvl5pPr marL="8349028" indent="0">
              <a:buNone/>
              <a:defRPr sz="7300" b="1"/>
            </a:lvl5pPr>
            <a:lvl6pPr marL="10436284" indent="0">
              <a:buNone/>
              <a:defRPr sz="7300" b="1"/>
            </a:lvl6pPr>
            <a:lvl7pPr marL="12523545" indent="0">
              <a:buNone/>
              <a:defRPr sz="7300" b="1"/>
            </a:lvl7pPr>
            <a:lvl8pPr marL="14610801" indent="0">
              <a:buNone/>
              <a:defRPr sz="7300" b="1"/>
            </a:lvl8pPr>
            <a:lvl9pPr marL="16698057" indent="0">
              <a:buNone/>
              <a:defRPr sz="73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5379392" y="13574342"/>
            <a:ext cx="13382065" cy="24661708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4AE2E-A8ED-46AC-BF15-D2D75BD090F4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2304261658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83CC8-5257-4D37-8B3C-F40C8475F46E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384181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761D5-80DB-4139-BF6C-FFE0FE69F568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  <p:grpSp>
        <p:nvGrpSpPr>
          <p:cNvPr id="5" name="底端圖形"/>
          <p:cNvGrpSpPr/>
          <p:nvPr userDrawn="1"/>
        </p:nvGrpSpPr>
        <p:grpSpPr>
          <a:xfrm>
            <a:off x="1" y="39379462"/>
            <a:ext cx="30278705" cy="3424301"/>
            <a:chOff x="0" y="6309360"/>
            <a:chExt cx="12190231" cy="548640"/>
          </a:xfrm>
        </p:grpSpPr>
        <p:sp>
          <p:nvSpPr>
            <p:cNvPr id="6" name="矩形 5"/>
            <p:cNvSpPr/>
            <p:nvPr/>
          </p:nvSpPr>
          <p:spPr>
            <a:xfrm>
              <a:off x="0" y="6400800"/>
              <a:ext cx="12188825" cy="4572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sz="17153" noProof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279" y="6309360"/>
              <a:ext cx="12188952" cy="9721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sz="17153" noProof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279" y="6379143"/>
              <a:ext cx="12188952" cy="274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sz="17153" noProof="0">
                <a:latin typeface="Microsoft JhengHei UI" panose="020B0604030504040204" pitchFamily="34" charset="-120"/>
                <a:ea typeface="Microsoft JhengHei UI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860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13766" y="1704224"/>
            <a:ext cx="9960336" cy="7252860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836767" y="1704233"/>
            <a:ext cx="16924685" cy="36531826"/>
          </a:xfrm>
        </p:spPr>
        <p:txBody>
          <a:bodyPr/>
          <a:lstStyle>
            <a:lvl1pPr>
              <a:defRPr sz="14600"/>
            </a:lvl1pPr>
            <a:lvl2pPr>
              <a:defRPr sz="12800"/>
            </a:lvl2pPr>
            <a:lvl3pPr>
              <a:defRPr sz="110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513766" y="8957093"/>
            <a:ext cx="9960336" cy="29278966"/>
          </a:xfrm>
        </p:spPr>
        <p:txBody>
          <a:bodyPr/>
          <a:lstStyle>
            <a:lvl1pPr marL="0" indent="0">
              <a:buNone/>
              <a:defRPr sz="6400"/>
            </a:lvl1pPr>
            <a:lvl2pPr marL="2087256" indent="0">
              <a:buNone/>
              <a:defRPr sz="5500"/>
            </a:lvl2pPr>
            <a:lvl3pPr marL="4174516" indent="0">
              <a:buNone/>
              <a:defRPr sz="4600"/>
            </a:lvl3pPr>
            <a:lvl4pPr marL="6261772" indent="0">
              <a:buNone/>
              <a:defRPr sz="4100"/>
            </a:lvl4pPr>
            <a:lvl5pPr marL="8349028" indent="0">
              <a:buNone/>
              <a:defRPr sz="4100"/>
            </a:lvl5pPr>
            <a:lvl6pPr marL="10436284" indent="0">
              <a:buNone/>
              <a:defRPr sz="4100"/>
            </a:lvl6pPr>
            <a:lvl7pPr marL="12523545" indent="0">
              <a:buNone/>
              <a:defRPr sz="4100"/>
            </a:lvl7pPr>
            <a:lvl8pPr marL="14610801" indent="0">
              <a:buNone/>
              <a:defRPr sz="4100"/>
            </a:lvl8pPr>
            <a:lvl9pPr marL="16698057" indent="0">
              <a:buNone/>
              <a:defRPr sz="4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20B-2387-4C46-9A18-32ABD03809A7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37263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34154" y="29962634"/>
            <a:ext cx="18165128" cy="3537259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934154" y="3824595"/>
            <a:ext cx="18165128" cy="25682258"/>
          </a:xfrm>
        </p:spPr>
        <p:txBody>
          <a:bodyPr/>
          <a:lstStyle>
            <a:lvl1pPr marL="0" indent="0">
              <a:buNone/>
              <a:defRPr sz="14600"/>
            </a:lvl1pPr>
            <a:lvl2pPr marL="2087256" indent="0">
              <a:buNone/>
              <a:defRPr sz="12800"/>
            </a:lvl2pPr>
            <a:lvl3pPr marL="4174516" indent="0">
              <a:buNone/>
              <a:defRPr sz="11000"/>
            </a:lvl3pPr>
            <a:lvl4pPr marL="6261772" indent="0">
              <a:buNone/>
              <a:defRPr sz="9100"/>
            </a:lvl4pPr>
            <a:lvl5pPr marL="8349028" indent="0">
              <a:buNone/>
              <a:defRPr sz="9100"/>
            </a:lvl5pPr>
            <a:lvl6pPr marL="10436284" indent="0">
              <a:buNone/>
              <a:defRPr sz="9100"/>
            </a:lvl6pPr>
            <a:lvl7pPr marL="12523545" indent="0">
              <a:buNone/>
              <a:defRPr sz="9100"/>
            </a:lvl7pPr>
            <a:lvl8pPr marL="14610801" indent="0">
              <a:buNone/>
              <a:defRPr sz="9100"/>
            </a:lvl8pPr>
            <a:lvl9pPr marL="16698057" indent="0">
              <a:buNone/>
              <a:defRPr sz="91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934154" y="33499893"/>
            <a:ext cx="18165128" cy="5023494"/>
          </a:xfrm>
        </p:spPr>
        <p:txBody>
          <a:bodyPr/>
          <a:lstStyle>
            <a:lvl1pPr marL="0" indent="0">
              <a:buNone/>
              <a:defRPr sz="6400"/>
            </a:lvl1pPr>
            <a:lvl2pPr marL="2087256" indent="0">
              <a:buNone/>
              <a:defRPr sz="5500"/>
            </a:lvl2pPr>
            <a:lvl3pPr marL="4174516" indent="0">
              <a:buNone/>
              <a:defRPr sz="4600"/>
            </a:lvl3pPr>
            <a:lvl4pPr marL="6261772" indent="0">
              <a:buNone/>
              <a:defRPr sz="4100"/>
            </a:lvl4pPr>
            <a:lvl5pPr marL="8349028" indent="0">
              <a:buNone/>
              <a:defRPr sz="4100"/>
            </a:lvl5pPr>
            <a:lvl6pPr marL="10436284" indent="0">
              <a:buNone/>
              <a:defRPr sz="4100"/>
            </a:lvl6pPr>
            <a:lvl7pPr marL="12523545" indent="0">
              <a:buNone/>
              <a:defRPr sz="4100"/>
            </a:lvl7pPr>
            <a:lvl8pPr marL="14610801" indent="0">
              <a:buNone/>
              <a:defRPr sz="4100"/>
            </a:lvl8pPr>
            <a:lvl9pPr marL="16698057" indent="0">
              <a:buNone/>
              <a:defRPr sz="4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5862-59F7-4262-A86D-921CCAED8154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205290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E497E-7F6A-4129-AF0F-C48CFF1AF488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282734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676283" y="10700950"/>
            <a:ext cx="22548726" cy="22794985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014332" y="10700950"/>
            <a:ext cx="67157362" cy="22794985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B6A02-9721-4F58-ACE9-7BFC1D0501A2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186821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 algn="l">
              <a:defRPr sz="7948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/>
          </a:p>
        </p:txBody>
      </p:sp>
      <p:sp>
        <p:nvSpPr>
          <p:cNvPr id="3" name="內容預留位置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  <a:lvl2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2pPr>
            <a:lvl3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3pPr>
            <a:lvl4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4pPr>
            <a:lvl5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5pPr>
          </a:lstStyle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r>
              <a:rPr lang="zh-TW" altLang="en-US" noProof="0"/>
              <a:t>新增頁尾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6BC39405-04A1-40D1-8C59-854574ADCA20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50647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513761" y="1714135"/>
            <a:ext cx="27247692" cy="7133961"/>
          </a:xfrm>
          <a:prstGeom prst="rect">
            <a:avLst/>
          </a:prstGeom>
        </p:spPr>
        <p:txBody>
          <a:bodyPr vert="horz" lIns="417451" tIns="208726" rIns="417451" bIns="208726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513761" y="9987554"/>
            <a:ext cx="27247692" cy="28248505"/>
          </a:xfrm>
          <a:prstGeom prst="rect">
            <a:avLst/>
          </a:prstGeom>
        </p:spPr>
        <p:txBody>
          <a:bodyPr vert="horz" lIns="417451" tIns="208726" rIns="417451" bIns="208726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513761" y="39672750"/>
            <a:ext cx="7064216" cy="2278904"/>
          </a:xfrm>
          <a:prstGeom prst="rect">
            <a:avLst/>
          </a:prstGeom>
        </p:spPr>
        <p:txBody>
          <a:bodyPr vert="horz" lIns="417451" tIns="208726" rIns="417451" bIns="208726" rtlCol="0" anchor="ctr"/>
          <a:lstStyle>
            <a:lvl1pPr algn="l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4AE2E-A8ED-46AC-BF15-D2D75BD090F4}" type="datetime1">
              <a:rPr lang="zh-TW" altLang="en-US" noProof="0" smtClean="0"/>
              <a:t>2019/9/17</a:t>
            </a:fld>
            <a:endParaRPr lang="zh-TW" altLang="en-US" noProof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0344031" y="39672750"/>
            <a:ext cx="9587151" cy="2278904"/>
          </a:xfrm>
          <a:prstGeom prst="rect">
            <a:avLst/>
          </a:prstGeom>
        </p:spPr>
        <p:txBody>
          <a:bodyPr vert="horz" lIns="417451" tIns="208726" rIns="417451" bIns="208726" rtlCol="0" anchor="ctr"/>
          <a:lstStyle>
            <a:lvl1pPr algn="ct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TW" altLang="en-US" noProof="0" smtClean="0"/>
              <a:t>新增頁尾</a:t>
            </a:r>
            <a:endParaRPr lang="zh-TW" altLang="en-US" noProof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21697236" y="39672750"/>
            <a:ext cx="7064216" cy="2278904"/>
          </a:xfrm>
          <a:prstGeom prst="rect">
            <a:avLst/>
          </a:prstGeom>
        </p:spPr>
        <p:txBody>
          <a:bodyPr vert="horz" lIns="417451" tIns="208726" rIns="417451" bIns="208726" rtlCol="0" anchor="ctr"/>
          <a:lstStyle>
            <a:lvl1pPr algn="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altLang="zh-TW" noProof="0" smtClean="0"/>
              <a:pPr/>
              <a:t>‹#›</a:t>
            </a:fld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251957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  <p:sldLayoutId id="2147483914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ctr" defTabSz="4174516" rtl="0" eaLnBrk="1" latinLnBrk="0" hangingPunct="1">
        <a:spcBef>
          <a:spcPct val="0"/>
        </a:spcBef>
        <a:buNone/>
        <a:defRPr sz="20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65444" indent="-1565444" algn="l" defTabSz="41745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4600" kern="1200">
          <a:solidFill>
            <a:schemeClr val="tx1"/>
          </a:solidFill>
          <a:latin typeface="+mn-lt"/>
          <a:ea typeface="+mn-ea"/>
          <a:cs typeface="+mn-cs"/>
        </a:defRPr>
      </a:lvl1pPr>
      <a:lvl2pPr marL="3391794" indent="-1304534" algn="l" defTabSz="4174516" rtl="0" eaLnBrk="1" latinLnBrk="0" hangingPunct="1">
        <a:spcBef>
          <a:spcPct val="20000"/>
        </a:spcBef>
        <a:buFont typeface="Arial" panose="020B0604020202020204" pitchFamily="34" charset="0"/>
        <a:buChar char="–"/>
        <a:defRPr sz="12800" kern="1200">
          <a:solidFill>
            <a:schemeClr val="tx1"/>
          </a:solidFill>
          <a:latin typeface="+mn-lt"/>
          <a:ea typeface="+mn-ea"/>
          <a:cs typeface="+mn-cs"/>
        </a:defRPr>
      </a:lvl2pPr>
      <a:lvl3pPr marL="5218144" indent="-1043628" algn="l" defTabSz="4174516" rtl="0" eaLnBrk="1" latinLnBrk="0" hangingPunct="1">
        <a:spcBef>
          <a:spcPct val="20000"/>
        </a:spcBef>
        <a:buFont typeface="Arial" panose="020B0604020202020204" pitchFamily="34" charset="0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3pPr>
      <a:lvl4pPr marL="7305400" indent="-1043628" algn="l" defTabSz="4174516" rtl="0" eaLnBrk="1" latinLnBrk="0" hangingPunct="1">
        <a:spcBef>
          <a:spcPct val="20000"/>
        </a:spcBef>
        <a:buFont typeface="Arial" panose="020B0604020202020204" pitchFamily="34" charset="0"/>
        <a:buChar char="–"/>
        <a:defRPr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9392656" indent="-1043628" algn="l" defTabSz="4174516" rtl="0" eaLnBrk="1" latinLnBrk="0" hangingPunct="1">
        <a:spcBef>
          <a:spcPct val="20000"/>
        </a:spcBef>
        <a:buFont typeface="Arial" panose="020B0604020202020204" pitchFamily="34" charset="0"/>
        <a:buChar char="»"/>
        <a:defRPr sz="9100" kern="1200">
          <a:solidFill>
            <a:schemeClr val="tx1"/>
          </a:solidFill>
          <a:latin typeface="+mn-lt"/>
          <a:ea typeface="+mn-ea"/>
          <a:cs typeface="+mn-cs"/>
        </a:defRPr>
      </a:lvl5pPr>
      <a:lvl6pPr marL="11479912" indent="-1043628" algn="l" defTabSz="4174516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67173" indent="-1043628" algn="l" defTabSz="4174516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54429" indent="-1043628" algn="l" defTabSz="4174516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41685" indent="-1043628" algn="l" defTabSz="4174516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87256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74516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61772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49028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36284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23545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10801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698057" algn="l" defTabSz="4174516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168054" y="5272089"/>
            <a:ext cx="3523722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1500" dirty="0" smtClean="0">
                <a:solidFill>
                  <a:schemeClr val="bg1"/>
                </a:solidFill>
              </a:rPr>
              <a:t>主題</a:t>
            </a:r>
            <a:r>
              <a:rPr lang="en-US" altLang="zh-TW" sz="11500" dirty="0" smtClean="0">
                <a:solidFill>
                  <a:schemeClr val="bg1"/>
                </a:solidFill>
              </a:rPr>
              <a:t>:</a:t>
            </a:r>
            <a:endParaRPr lang="zh-TW" altLang="en-US" sz="9600" dirty="0">
              <a:solidFill>
                <a:schemeClr val="bg1"/>
              </a:solidFill>
            </a:endParaRPr>
          </a:p>
        </p:txBody>
      </p:sp>
      <p:grpSp>
        <p:nvGrpSpPr>
          <p:cNvPr id="26" name="群組 25"/>
          <p:cNvGrpSpPr/>
          <p:nvPr/>
        </p:nvGrpSpPr>
        <p:grpSpPr>
          <a:xfrm>
            <a:off x="18665998" y="40051953"/>
            <a:ext cx="12849637" cy="1938992"/>
            <a:chOff x="2936041" y="38373557"/>
            <a:chExt cx="12849637" cy="1938992"/>
          </a:xfrm>
        </p:grpSpPr>
        <p:sp>
          <p:nvSpPr>
            <p:cNvPr id="2" name="矩形 1"/>
            <p:cNvSpPr/>
            <p:nvPr/>
          </p:nvSpPr>
          <p:spPr>
            <a:xfrm>
              <a:off x="2936041" y="38373557"/>
              <a:ext cx="12849637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>
                <a:spcAft>
                  <a:spcPts val="0"/>
                </a:spcAft>
              </a:pPr>
              <a:r>
                <a:rPr lang="zh-TW" altLang="zh-TW" sz="4000" b="1" kern="1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指導單位：教育部</a:t>
              </a:r>
              <a:r>
                <a:rPr lang="en-US" altLang="zh-TW" sz="4000" b="1" kern="1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</a:t>
              </a:r>
            </a:p>
            <a:p>
              <a:pPr lvl="0" algn="just">
                <a:spcAft>
                  <a:spcPts val="0"/>
                </a:spcAft>
              </a:pPr>
              <a:r>
                <a:rPr lang="zh-TW" altLang="zh-TW" sz="4000" b="1" kern="1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主辦單位</a:t>
              </a:r>
              <a:r>
                <a:rPr lang="zh-TW" altLang="zh-TW" sz="40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：國立</a:t>
              </a:r>
              <a:r>
                <a:rPr lang="zh-TW" altLang="zh-TW" sz="4000" b="1" kern="1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高雄科技大學</a:t>
              </a:r>
              <a:r>
                <a:rPr lang="en-US" altLang="zh-TW" sz="4000" b="1" kern="1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</a:t>
              </a:r>
            </a:p>
            <a:p>
              <a:pPr lvl="0" algn="just">
                <a:spcAft>
                  <a:spcPts val="0"/>
                </a:spcAft>
              </a:pPr>
              <a:r>
                <a:rPr lang="zh-TW" altLang="zh-TW" sz="4000" b="1" kern="1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協辦</a:t>
              </a:r>
              <a:r>
                <a:rPr lang="zh-TW" altLang="zh-TW" sz="40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單位</a:t>
              </a:r>
              <a:r>
                <a:rPr lang="zh-TW" altLang="zh-TW" sz="4000" b="1" kern="100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：議題</a:t>
              </a:r>
              <a:r>
                <a:rPr lang="zh-TW" altLang="zh-TW" sz="4000" b="1" kern="1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導向敘事力創新教學發展計畫</a:t>
              </a:r>
            </a:p>
          </p:txBody>
        </p:sp>
        <p:pic>
          <p:nvPicPr>
            <p:cNvPr id="3" name="圖片 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550"/>
            <a:stretch/>
          </p:blipFill>
          <p:spPr>
            <a:xfrm>
              <a:off x="9664998" y="39043841"/>
              <a:ext cx="799414" cy="576064"/>
            </a:xfrm>
            <a:prstGeom prst="rect">
              <a:avLst/>
            </a:prstGeom>
          </p:spPr>
        </p:pic>
        <p:pic>
          <p:nvPicPr>
            <p:cNvPr id="25" name="圖片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4718" y="38467777"/>
              <a:ext cx="504056" cy="504056"/>
            </a:xfrm>
            <a:prstGeom prst="rect">
              <a:avLst/>
            </a:prstGeom>
          </p:spPr>
        </p:pic>
      </p:grpSp>
      <p:sp>
        <p:nvSpPr>
          <p:cNvPr id="13" name="標題 1"/>
          <p:cNvSpPr>
            <a:spLocks noGrp="1"/>
          </p:cNvSpPr>
          <p:nvPr>
            <p:ph type="ctrTitle"/>
          </p:nvPr>
        </p:nvSpPr>
        <p:spPr>
          <a:xfrm>
            <a:off x="552718" y="1426086"/>
            <a:ext cx="14639725" cy="2053527"/>
          </a:xfrm>
        </p:spPr>
        <p:txBody>
          <a:bodyPr>
            <a:noAutofit/>
          </a:bodyPr>
          <a:lstStyle/>
          <a:p>
            <a:pPr algn="l"/>
            <a:r>
              <a:rPr lang="en-US" altLang="zh-TW" sz="7200" b="1" dirty="0" smtClean="0">
                <a:solidFill>
                  <a:srgbClr val="F6A66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  <a:ea typeface="王漢宗綜藝體繁" panose="02000500000000000000" pitchFamily="2" charset="-120"/>
              </a:rPr>
              <a:t>2019</a:t>
            </a:r>
            <a:r>
              <a:rPr lang="zh-TW" altLang="en-US" sz="7200" dirty="0" smtClean="0">
                <a:solidFill>
                  <a:srgbClr val="F6A663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高屏區域議題論壇</a:t>
            </a:r>
            <a:r>
              <a:rPr lang="en-US" altLang="zh-TW" sz="7200" dirty="0" smtClean="0">
                <a:solidFill>
                  <a:srgbClr val="F6A663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/>
            </a:r>
            <a:br>
              <a:rPr lang="en-US" altLang="zh-TW" sz="7200" dirty="0" smtClean="0">
                <a:solidFill>
                  <a:srgbClr val="F6A663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</a:br>
            <a:r>
              <a:rPr lang="zh-TW" altLang="en-US" sz="7200" dirty="0" smtClean="0">
                <a:solidFill>
                  <a:srgbClr val="2683B8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創新教學海報論文</a:t>
            </a:r>
            <a:r>
              <a:rPr lang="zh-TW" altLang="en-US" sz="7200" dirty="0">
                <a:solidFill>
                  <a:srgbClr val="2683B8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競賽</a:t>
            </a: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11742823" y="1426086"/>
            <a:ext cx="19785050" cy="2765883"/>
          </a:xfrm>
          <a:prstGeom prst="rect">
            <a:avLst/>
          </a:prstGeom>
          <a:noFill/>
          <a:ln>
            <a:noFill/>
          </a:ln>
          <a:effectLst>
            <a:outerShdw blurRad="63500"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3659" tIns="46830" rIns="93659" bIns="46830">
            <a:spAutoFit/>
          </a:bodyPr>
          <a:lstStyle>
            <a:lvl1pPr defTabSz="903288">
              <a:defRPr sz="11900">
                <a:solidFill>
                  <a:schemeClr val="tx1"/>
                </a:solidFill>
                <a:latin typeface="Perpetua" charset="0"/>
                <a:ea typeface="新細明體" charset="0"/>
                <a:cs typeface="新細明體" charset="0"/>
              </a:defRPr>
            </a:lvl1pPr>
            <a:lvl2pPr marL="742950" indent="-285750" defTabSz="903288">
              <a:defRPr sz="10900">
                <a:solidFill>
                  <a:schemeClr val="tx1"/>
                </a:solidFill>
                <a:latin typeface="Perpetua" charset="0"/>
                <a:ea typeface="新細明體" charset="0"/>
                <a:cs typeface="新細明體" charset="0"/>
              </a:defRPr>
            </a:lvl2pPr>
            <a:lvl3pPr marL="1143000" indent="-228600" defTabSz="903288">
              <a:defRPr sz="9200">
                <a:solidFill>
                  <a:schemeClr val="tx1"/>
                </a:solidFill>
                <a:latin typeface="Perpetua" charset="0"/>
                <a:ea typeface="新細明體" charset="0"/>
                <a:cs typeface="新細明體" charset="0"/>
              </a:defRPr>
            </a:lvl3pPr>
            <a:lvl4pPr marL="1600200" indent="-228600" defTabSz="903288">
              <a:defRPr sz="9200">
                <a:solidFill>
                  <a:schemeClr val="tx1"/>
                </a:solidFill>
                <a:latin typeface="Perpetua" charset="0"/>
                <a:ea typeface="新細明體" charset="0"/>
                <a:cs typeface="新細明體" charset="0"/>
              </a:defRPr>
            </a:lvl4pPr>
            <a:lvl5pPr marL="2057400" indent="-228600" defTabSz="903288">
              <a:defRPr sz="9200">
                <a:solidFill>
                  <a:schemeClr val="tx1"/>
                </a:solidFill>
                <a:latin typeface="Perpetua" charset="0"/>
                <a:ea typeface="新細明體" charset="0"/>
                <a:cs typeface="新細明體" charset="0"/>
              </a:defRPr>
            </a:lvl5pPr>
            <a:lvl6pPr marL="2514600" indent="-228600" defTabSz="903288" eaLnBrk="0" fontAlgn="base" hangingPunct="0">
              <a:spcBef>
                <a:spcPts val="1688"/>
              </a:spcBef>
              <a:spcAft>
                <a:spcPct val="0"/>
              </a:spcAft>
              <a:buClr>
                <a:srgbClr val="A28E6A"/>
              </a:buClr>
              <a:buChar char="o"/>
              <a:defRPr sz="9200">
                <a:solidFill>
                  <a:schemeClr val="tx1"/>
                </a:solidFill>
                <a:latin typeface="Perpetua" charset="0"/>
                <a:ea typeface="新細明體" charset="0"/>
                <a:cs typeface="新細明體" charset="0"/>
              </a:defRPr>
            </a:lvl6pPr>
            <a:lvl7pPr marL="2971800" indent="-228600" defTabSz="903288" eaLnBrk="0" fontAlgn="base" hangingPunct="0">
              <a:spcBef>
                <a:spcPts val="1688"/>
              </a:spcBef>
              <a:spcAft>
                <a:spcPct val="0"/>
              </a:spcAft>
              <a:buClr>
                <a:srgbClr val="A28E6A"/>
              </a:buClr>
              <a:buChar char="o"/>
              <a:defRPr sz="9200">
                <a:solidFill>
                  <a:schemeClr val="tx1"/>
                </a:solidFill>
                <a:latin typeface="Perpetua" charset="0"/>
                <a:ea typeface="新細明體" charset="0"/>
                <a:cs typeface="新細明體" charset="0"/>
              </a:defRPr>
            </a:lvl7pPr>
            <a:lvl8pPr marL="3429000" indent="-228600" defTabSz="903288" eaLnBrk="0" fontAlgn="base" hangingPunct="0">
              <a:spcBef>
                <a:spcPts val="1688"/>
              </a:spcBef>
              <a:spcAft>
                <a:spcPct val="0"/>
              </a:spcAft>
              <a:buClr>
                <a:srgbClr val="A28E6A"/>
              </a:buClr>
              <a:buChar char="o"/>
              <a:defRPr sz="9200">
                <a:solidFill>
                  <a:schemeClr val="tx1"/>
                </a:solidFill>
                <a:latin typeface="Perpetua" charset="0"/>
                <a:ea typeface="新細明體" charset="0"/>
                <a:cs typeface="新細明體" charset="0"/>
              </a:defRPr>
            </a:lvl8pPr>
            <a:lvl9pPr marL="3886200" indent="-228600" defTabSz="903288" eaLnBrk="0" fontAlgn="base" hangingPunct="0">
              <a:spcBef>
                <a:spcPts val="1688"/>
              </a:spcBef>
              <a:spcAft>
                <a:spcPct val="0"/>
              </a:spcAft>
              <a:buClr>
                <a:srgbClr val="A28E6A"/>
              </a:buClr>
              <a:buChar char="o"/>
              <a:defRPr sz="9200">
                <a:solidFill>
                  <a:schemeClr val="tx1"/>
                </a:solidFill>
                <a:latin typeface="Perpetua" charset="0"/>
                <a:ea typeface="新細明體" charset="0"/>
                <a:cs typeface="新細明體" charset="0"/>
              </a:defRPr>
            </a:lvl9pPr>
          </a:lstStyle>
          <a:p>
            <a:pPr eaLnBrk="1" hangingPunct="1">
              <a:lnSpc>
                <a:spcPct val="60000"/>
              </a:lnSpc>
              <a:spcBef>
                <a:spcPct val="25000"/>
              </a:spcBef>
              <a:defRPr/>
            </a:pPr>
            <a:r>
              <a:rPr kumimoji="1" lang="zh-TW" altLang="en-US" sz="11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中文</a:t>
            </a:r>
            <a:r>
              <a:rPr kumimoji="1" lang="zh-TW" altLang="en-US" sz="11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題目</a:t>
            </a:r>
            <a:endParaRPr kumimoji="1" lang="en-US" altLang="zh-TW" sz="115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王漢宗特黑體繁" panose="02000500000000000000" pitchFamily="2" charset="-120"/>
              <a:ea typeface="王漢宗特黑體繁" panose="02000500000000000000" pitchFamily="2" charset="-120"/>
              <a:cs typeface="Times New Roman" pitchFamily="18" charset="0"/>
            </a:endParaRPr>
          </a:p>
          <a:p>
            <a:pPr eaLnBrk="1" hangingPunct="1">
              <a:lnSpc>
                <a:spcPct val="60000"/>
              </a:lnSpc>
              <a:spcBef>
                <a:spcPct val="25000"/>
              </a:spcBef>
              <a:defRPr/>
            </a:pPr>
            <a:r>
              <a:rPr kumimoji="1" lang="en-US" altLang="zh-TW" sz="11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English </a:t>
            </a:r>
            <a:r>
              <a:rPr kumimoji="1" lang="en-US" altLang="zh-TW" sz="115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tipic</a:t>
            </a:r>
            <a:r>
              <a:rPr kumimoji="1" lang="en-US" altLang="zh-TW" sz="115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 </a:t>
            </a:r>
            <a:endParaRPr kumimoji="1" lang="en-US" altLang="zh-TW" sz="115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王漢宗特黑體繁" panose="02000500000000000000" pitchFamily="2" charset="-120"/>
              <a:ea typeface="王漢宗特黑體繁" panose="02000500000000000000" pitchFamily="2" charset="-120"/>
              <a:cs typeface="Times New Roman" pitchFamily="18" charset="0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832350" y="5272089"/>
            <a:ext cx="20174889" cy="175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3659" tIns="46830" rIns="93659" bIns="46830">
            <a:spAutoFit/>
          </a:bodyPr>
          <a:lstStyle>
            <a:lvl1pPr defTabSz="903288">
              <a:defRPr kumimoji="1" sz="23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50" indent="-285750" defTabSz="903288">
              <a:defRPr kumimoji="1" sz="23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3000" indent="-228600" defTabSz="903288">
              <a:defRPr kumimoji="1" sz="23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200" indent="-228600" defTabSz="903288">
              <a:defRPr kumimoji="1" sz="23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400" indent="-228600" defTabSz="903288">
              <a:defRPr kumimoji="1" sz="23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6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8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90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6200" indent="-228600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sz="5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(</a:t>
            </a:r>
            <a:r>
              <a:rPr lang="zh-TW" altLang="en-US" sz="5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 發表者姓名</a:t>
            </a:r>
            <a:r>
              <a:rPr lang="en-US" altLang="zh-TW" sz="5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-</a:t>
            </a:r>
            <a:r>
              <a:rPr lang="zh-TW" altLang="en-US" sz="5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服務單位</a:t>
            </a:r>
            <a:r>
              <a:rPr lang="en-US" altLang="zh-TW" sz="5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-</a:t>
            </a:r>
            <a:r>
              <a:rPr lang="zh-TW" altLang="en-US" sz="5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職稱</a:t>
            </a:r>
            <a:r>
              <a:rPr lang="en-US" altLang="zh-TW" sz="5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-Email</a:t>
            </a:r>
            <a:r>
              <a:rPr lang="zh-TW" altLang="en-US" sz="5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 </a:t>
            </a:r>
            <a:r>
              <a:rPr lang="en-US" altLang="zh-TW" sz="5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)</a:t>
            </a:r>
            <a:endParaRPr lang="en-US" altLang="zh-TW" sz="5400" b="1" dirty="0">
              <a:latin typeface="王漢宗特黑體繁" panose="02000500000000000000" pitchFamily="2" charset="-120"/>
              <a:ea typeface="王漢宗特黑體繁" panose="02000500000000000000" pitchFamily="2" charset="-120"/>
              <a:cs typeface="Times New Roman" pitchFamily="18" charset="0"/>
            </a:endParaRPr>
          </a:p>
          <a:p>
            <a:pPr eaLnBrk="1" hangingPunct="1"/>
            <a:r>
              <a:rPr lang="zh-TW" altLang="en-US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謝</a:t>
            </a:r>
            <a:r>
              <a:rPr lang="en-US" altLang="zh-TW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XX</a:t>
            </a:r>
            <a:r>
              <a:rPr lang="zh-TW" altLang="en-US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   </a:t>
            </a:r>
            <a:r>
              <a:rPr lang="en-US" altLang="zh-TW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OOO</a:t>
            </a:r>
            <a:r>
              <a:rPr lang="zh-TW" altLang="en-US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科技大學  </a:t>
            </a:r>
            <a:r>
              <a:rPr lang="en-US" altLang="zh-TW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OOO</a:t>
            </a:r>
            <a:r>
              <a:rPr lang="zh-TW" altLang="en-US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系所  副教授</a:t>
            </a:r>
            <a:r>
              <a:rPr lang="en-US" altLang="zh-TW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-</a:t>
            </a:r>
            <a:r>
              <a:rPr lang="zh-TW" altLang="en-US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 </a:t>
            </a:r>
            <a:r>
              <a:rPr lang="en-US" altLang="zh-TW" sz="5400" b="1" dirty="0">
                <a:latin typeface="王漢宗特黑體繁" panose="02000500000000000000" pitchFamily="2" charset="-120"/>
                <a:ea typeface="王漢宗特黑體繁" panose="02000500000000000000" pitchFamily="2" charset="-120"/>
                <a:cs typeface="Times New Roman" pitchFamily="18" charset="0"/>
              </a:rPr>
              <a:t>abc@gmail.com</a:t>
            </a:r>
          </a:p>
        </p:txBody>
      </p:sp>
      <p:sp>
        <p:nvSpPr>
          <p:cNvPr id="16" name="副標題 8"/>
          <p:cNvSpPr txBox="1">
            <a:spLocks noGrp="1"/>
          </p:cNvSpPr>
          <p:nvPr>
            <p:ph type="subTitle" idx="1"/>
          </p:nvPr>
        </p:nvSpPr>
        <p:spPr>
          <a:xfrm>
            <a:off x="3445769" y="22227887"/>
            <a:ext cx="24104798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9600" b="1" dirty="0">
                <a:latin typeface="Times New Roman" pitchFamily="18" charset="0"/>
                <a:ea typeface="新細明體" charset="-120"/>
                <a:cs typeface="Times New Roman" pitchFamily="18" charset="0"/>
              </a:rPr>
              <a:t>尺寸大小</a:t>
            </a:r>
            <a:r>
              <a:rPr kumimoji="1" lang="en-US" altLang="zh-TW" sz="9600" b="1" dirty="0">
                <a:latin typeface="Times New Roman" pitchFamily="18" charset="0"/>
                <a:ea typeface="新細明體" charset="-120"/>
                <a:cs typeface="Times New Roman" pitchFamily="18" charset="0"/>
              </a:rPr>
              <a:t>:A0(</a:t>
            </a:r>
            <a:r>
              <a:rPr kumimoji="1" lang="zh-TW" altLang="zh-TW" sz="9600" b="1" dirty="0">
                <a:latin typeface="Times New Roman" pitchFamily="18" charset="0"/>
                <a:ea typeface="新細明體" charset="-120"/>
                <a:cs typeface="Times New Roman" pitchFamily="18" charset="0"/>
              </a:rPr>
              <a:t>寬</a:t>
            </a:r>
            <a:r>
              <a:rPr kumimoji="1" lang="en-US" altLang="zh-TW" sz="9600" b="1" dirty="0">
                <a:latin typeface="Times New Roman" pitchFamily="18" charset="0"/>
                <a:ea typeface="新細明體" charset="-120"/>
                <a:cs typeface="Times New Roman" pitchFamily="18" charset="0"/>
              </a:rPr>
              <a:t>84.1cm *</a:t>
            </a:r>
            <a:r>
              <a:rPr kumimoji="1" lang="zh-TW" altLang="zh-TW" sz="9600" b="1" dirty="0">
                <a:latin typeface="Times New Roman" pitchFamily="18" charset="0"/>
                <a:ea typeface="新細明體" charset="-120"/>
                <a:cs typeface="Times New Roman" pitchFamily="18" charset="0"/>
              </a:rPr>
              <a:t>長</a:t>
            </a:r>
            <a:r>
              <a:rPr kumimoji="1" lang="en-US" altLang="zh-TW" sz="9600" b="1" dirty="0">
                <a:latin typeface="Times New Roman" pitchFamily="18" charset="0"/>
                <a:ea typeface="新細明體" charset="-120"/>
                <a:cs typeface="Times New Roman" pitchFamily="18" charset="0"/>
              </a:rPr>
              <a:t>118.9 cm )pdf</a:t>
            </a:r>
            <a:r>
              <a:rPr kumimoji="1" lang="zh-TW" altLang="en-US" sz="9600" b="1" dirty="0">
                <a:latin typeface="Times New Roman" pitchFamily="18" charset="0"/>
                <a:ea typeface="新細明體" charset="-120"/>
                <a:cs typeface="Times New Roman" pitchFamily="18" charset="0"/>
              </a:rPr>
              <a:t>格式</a:t>
            </a:r>
          </a:p>
        </p:txBody>
      </p:sp>
    </p:spTree>
    <p:extLst>
      <p:ext uri="{BB962C8B-B14F-4D97-AF65-F5344CB8AC3E}">
        <p14:creationId xmlns:p14="http://schemas.microsoft.com/office/powerpoint/2010/main" val="295718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</TotalTime>
  <Words>71</Words>
  <Application>Microsoft Office PowerPoint</Application>
  <PresentationFormat>自訂</PresentationFormat>
  <Paragraphs>11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1" baseType="lpstr">
      <vt:lpstr>Microsoft JhengHei UI</vt:lpstr>
      <vt:lpstr>王漢宗特黑體繁</vt:lpstr>
      <vt:lpstr>王漢宗綜藝體繁</vt:lpstr>
      <vt:lpstr>微軟正黑體</vt:lpstr>
      <vt:lpstr>新細明體</vt:lpstr>
      <vt:lpstr>Arial</vt:lpstr>
      <vt:lpstr>Britannic Bold</vt:lpstr>
      <vt:lpstr>Calibri</vt:lpstr>
      <vt:lpstr>Times New Roman</vt:lpstr>
      <vt:lpstr>Office 佈景主題</vt:lpstr>
      <vt:lpstr>2019高屏區域議題論壇 創新教學海報論文競賽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2019高屏區域議題論壇 創新教學海報競賽</dc:title>
  <dc:creator>superuser</dc:creator>
  <cp:lastModifiedBy>Superuser</cp:lastModifiedBy>
  <cp:revision>14</cp:revision>
  <dcterms:created xsi:type="dcterms:W3CDTF">2019-08-15T05:57:21Z</dcterms:created>
  <dcterms:modified xsi:type="dcterms:W3CDTF">2019-09-17T04:12:20Z</dcterms:modified>
</cp:coreProperties>
</file>